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1.jpeg" ContentType="image/jpeg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0" name="Shape 2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89;p11" descr="Google Shape;89;p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719666" y="362364"/>
            <a:ext cx="10753726" cy="5445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28600" indent="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228600" indent="4572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228600" indent="9144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228600" indent="1371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228600" indent="18288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Google Shape;91;p11"/>
          <p:cNvSpPr txBox="1"/>
          <p:nvPr>
            <p:ph type="body" sz="quarter" idx="13"/>
          </p:nvPr>
        </p:nvSpPr>
        <p:spPr>
          <a:xfrm>
            <a:off x="719667" y="1716198"/>
            <a:ext cx="10752667" cy="14457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</a:pPr>
          </a:p>
        </p:txBody>
      </p:sp>
      <p:sp>
        <p:nvSpPr>
          <p:cNvPr id="141" name="Google Shape;92;p11"/>
          <p:cNvSpPr txBox="1"/>
          <p:nvPr>
            <p:ph type="body" sz="half" idx="14"/>
          </p:nvPr>
        </p:nvSpPr>
        <p:spPr>
          <a:xfrm>
            <a:off x="719137" y="3606800"/>
            <a:ext cx="10753726" cy="273367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  <a:defRPr sz="1600"/>
            </a:pPr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94;p12" descr="Google Shape;94;p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Body Level One…"/>
          <p:cNvSpPr txBox="1"/>
          <p:nvPr>
            <p:ph type="body" sz="quarter" idx="1"/>
          </p:nvPr>
        </p:nvSpPr>
        <p:spPr>
          <a:xfrm>
            <a:off x="719666" y="362364"/>
            <a:ext cx="10753726" cy="5445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28600" indent="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228600" indent="4572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228600" indent="9144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228600" indent="1371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228600" indent="18288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Google Shape;96;p12"/>
          <p:cNvSpPr txBox="1"/>
          <p:nvPr>
            <p:ph type="body" idx="13"/>
          </p:nvPr>
        </p:nvSpPr>
        <p:spPr>
          <a:xfrm>
            <a:off x="719138" y="1838036"/>
            <a:ext cx="10753726" cy="4535778"/>
          </a:xfrm>
          <a:prstGeom prst="rect">
            <a:avLst/>
          </a:prstGeom>
          <a:solidFill>
            <a:srgbClr val="3F3F3F"/>
          </a:solidFill>
        </p:spPr>
        <p:txBody>
          <a:bodyPr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ереход на live-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98;p13" descr="Google Shape;98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Google Shape;99;p13"/>
          <p:cNvSpPr txBox="1"/>
          <p:nvPr/>
        </p:nvSpPr>
        <p:spPr>
          <a:xfrm>
            <a:off x="2753617" y="1341405"/>
            <a:ext cx="6684766" cy="442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5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LIVE</a:t>
            </a:r>
          </a:p>
        </p:txBody>
      </p:sp>
      <p:sp>
        <p:nvSpPr>
          <p:cNvPr id="161" name="Body Level One…"/>
          <p:cNvSpPr txBox="1"/>
          <p:nvPr>
            <p:ph type="body" sz="quarter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2860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914400" indent="-419100" algn="ctr">
              <a:lnSpc>
                <a:spcPct val="100000"/>
              </a:lnSpc>
              <a:spcBef>
                <a:spcPts val="0"/>
              </a:spcBef>
              <a:buClrTx/>
              <a:buSzPts val="3000"/>
              <a:buFontTx/>
              <a:defRPr sz="3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1371600" indent="-419100" algn="ctr">
              <a:lnSpc>
                <a:spcPct val="100000"/>
              </a:lnSpc>
              <a:spcBef>
                <a:spcPts val="0"/>
              </a:spcBef>
              <a:buClrTx/>
              <a:buSzPts val="3000"/>
              <a:buFontTx/>
              <a:defRPr sz="3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1828800" indent="-419100" algn="ctr">
              <a:lnSpc>
                <a:spcPct val="100000"/>
              </a:lnSpc>
              <a:spcBef>
                <a:spcPts val="0"/>
              </a:spcBef>
              <a:buClrTx/>
              <a:buSzPts val="3000"/>
              <a:buFontTx/>
              <a:defRPr sz="3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2286000" indent="-419100" algn="ctr">
              <a:lnSpc>
                <a:spcPct val="100000"/>
              </a:lnSpc>
              <a:spcBef>
                <a:spcPts val="0"/>
              </a:spcBef>
              <a:buClrTx/>
              <a:buSzPts val="3000"/>
              <a:buFontTx/>
              <a:defRPr sz="3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писок литерату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02;p14" descr="Google Shape;102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Body Level One…"/>
          <p:cNvSpPr txBox="1"/>
          <p:nvPr>
            <p:ph type="body" sz="quarter" idx="1"/>
          </p:nvPr>
        </p:nvSpPr>
        <p:spPr>
          <a:xfrm>
            <a:off x="719666" y="362364"/>
            <a:ext cx="10753726" cy="5445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28600" indent="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228600" indent="4572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228600" indent="9144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228600" indent="1371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228600" indent="18288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Google Shape;104;p14"/>
          <p:cNvSpPr txBox="1"/>
          <p:nvPr>
            <p:ph type="body" idx="13"/>
          </p:nvPr>
        </p:nvSpPr>
        <p:spPr>
          <a:xfrm>
            <a:off x="719137" y="1818640"/>
            <a:ext cx="10753726" cy="452183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55600">
              <a:buClr>
                <a:srgbClr val="40CDD0"/>
              </a:buClr>
              <a:buSzPts val="2000"/>
              <a:buFont typeface="Helvetica"/>
              <a:buChar char="▪"/>
              <a:defRPr sz="2000"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06;p15"/>
          <p:cNvSpPr/>
          <p:nvPr>
            <p:ph type="pic" idx="13"/>
          </p:nvPr>
        </p:nvSpPr>
        <p:spPr>
          <a:xfrm>
            <a:off x="1" y="1"/>
            <a:ext cx="12192001" cy="6858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труктура презентации"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08;p16" descr="Google Shape;108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-2802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Google Shape;109;p16"/>
          <p:cNvSpPr/>
          <p:nvPr/>
        </p:nvSpPr>
        <p:spPr>
          <a:xfrm>
            <a:off x="1490789" y="1864920"/>
            <a:ext cx="3886714" cy="1061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649" y="0"/>
                </a:lnTo>
                <a:lnTo>
                  <a:pt x="21600" y="10800"/>
                </a:lnTo>
                <a:lnTo>
                  <a:pt x="1864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0CDD0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2980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2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189" name="Google Shape;110;p16"/>
          <p:cNvSpPr/>
          <p:nvPr/>
        </p:nvSpPr>
        <p:spPr>
          <a:xfrm>
            <a:off x="1490787" y="3445247"/>
            <a:ext cx="3886717" cy="1061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649" y="0"/>
                </a:lnTo>
                <a:lnTo>
                  <a:pt x="21600" y="10800"/>
                </a:lnTo>
                <a:lnTo>
                  <a:pt x="1864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3DFE1">
              <a:alpha val="40000"/>
            </a:srgbClr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29802"/>
              </a:srgbClr>
            </a:outerShdw>
          </a:effectLst>
        </p:spPr>
        <p:txBody>
          <a:bodyPr lIns="0" tIns="0" rIns="0" bIns="0" anchor="ctr"/>
          <a:lstStyle/>
          <a:p>
            <a:pPr indent="182562">
              <a:defRPr sz="2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190" name="Google Shape;111;p16"/>
          <p:cNvSpPr/>
          <p:nvPr/>
        </p:nvSpPr>
        <p:spPr>
          <a:xfrm>
            <a:off x="1479659" y="5025576"/>
            <a:ext cx="3886717" cy="1061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649" y="0"/>
                </a:lnTo>
                <a:lnTo>
                  <a:pt x="21600" y="10800"/>
                </a:lnTo>
                <a:lnTo>
                  <a:pt x="1864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3DFE1">
              <a:alpha val="40000"/>
            </a:srgbClr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29802"/>
              </a:srgbClr>
            </a:outerShdw>
          </a:effectLst>
        </p:spPr>
        <p:txBody>
          <a:bodyPr lIns="0" tIns="0" rIns="0" bIns="0" anchor="ctr"/>
          <a:lstStyle/>
          <a:p>
            <a:pPr indent="182562">
              <a:defRPr sz="2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191" name="Body Level One…"/>
          <p:cNvSpPr txBox="1"/>
          <p:nvPr>
            <p:ph type="body" sz="quarter" idx="1"/>
          </p:nvPr>
        </p:nvSpPr>
        <p:spPr>
          <a:xfrm>
            <a:off x="719666" y="362364"/>
            <a:ext cx="10753726" cy="5445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28600" indent="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228600" indent="4572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228600" indent="9144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228600" indent="1371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228600" indent="18288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Google Shape;113;p16"/>
          <p:cNvSpPr txBox="1"/>
          <p:nvPr>
            <p:ph type="body" sz="quarter" idx="13"/>
          </p:nvPr>
        </p:nvSpPr>
        <p:spPr>
          <a:xfrm>
            <a:off x="6017342" y="1864920"/>
            <a:ext cx="5456048" cy="299340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55600">
              <a:buClr>
                <a:srgbClr val="40CDD0"/>
              </a:buClr>
              <a:buSzPts val="2000"/>
              <a:buFontTx/>
              <a:buAutoNum type="arabicPeriod" startAt="1"/>
              <a:defRPr sz="2000">
                <a:solidFill>
                  <a:srgbClr val="3F3F3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193" name="Google Shape;114;p16"/>
          <p:cNvSpPr txBox="1"/>
          <p:nvPr>
            <p:ph type="body" sz="quarter" idx="14"/>
          </p:nvPr>
        </p:nvSpPr>
        <p:spPr>
          <a:xfrm>
            <a:off x="1589087" y="2058988"/>
            <a:ext cx="3343132" cy="665163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  <a:defRPr sz="2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194" name="Google Shape;115;p16"/>
          <p:cNvSpPr txBox="1"/>
          <p:nvPr>
            <p:ph type="body" sz="quarter" idx="15"/>
          </p:nvPr>
        </p:nvSpPr>
        <p:spPr>
          <a:xfrm>
            <a:off x="1589087" y="3643610"/>
            <a:ext cx="3343132" cy="665163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  <a:defRPr sz="2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195" name="Google Shape;116;p16"/>
          <p:cNvSpPr txBox="1"/>
          <p:nvPr>
            <p:ph type="body" sz="quarter" idx="16"/>
          </p:nvPr>
        </p:nvSpPr>
        <p:spPr>
          <a:xfrm>
            <a:off x="1589087" y="5223936"/>
            <a:ext cx="3343132" cy="665163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  <a:defRPr sz="2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списка"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118;p17" descr="Google Shape;118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-2802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sz="quarter" idx="1"/>
          </p:nvPr>
        </p:nvSpPr>
        <p:spPr>
          <a:xfrm>
            <a:off x="719666" y="362364"/>
            <a:ext cx="10753726" cy="5445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28600" indent="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228600" indent="4572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228600" indent="9144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228600" indent="1371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228600" indent="18288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Google Shape;120;p17"/>
          <p:cNvSpPr txBox="1"/>
          <p:nvPr>
            <p:ph type="body" sz="half" idx="13"/>
          </p:nvPr>
        </p:nvSpPr>
        <p:spPr>
          <a:xfrm>
            <a:off x="719665" y="1911101"/>
            <a:ext cx="4988409" cy="436039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55600">
              <a:buClr>
                <a:srgbClr val="40CDD0"/>
              </a:buClr>
              <a:buSzPts val="2000"/>
              <a:buFont typeface="Helvetica"/>
              <a:buChar char="▪"/>
              <a:defRPr sz="2000">
                <a:solidFill>
                  <a:srgbClr val="3F3F3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06" name="Google Shape;121;p17"/>
          <p:cNvSpPr txBox="1"/>
          <p:nvPr>
            <p:ph type="body" sz="half" idx="14"/>
          </p:nvPr>
        </p:nvSpPr>
        <p:spPr>
          <a:xfrm>
            <a:off x="6460595" y="1911101"/>
            <a:ext cx="4988408" cy="436039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55600">
              <a:buClr>
                <a:srgbClr val="40CDD0"/>
              </a:buClr>
              <a:buSzPts val="2000"/>
              <a:buFont typeface="Helvetica"/>
              <a:buChar char="▪"/>
              <a:defRPr sz="2000">
                <a:solidFill>
                  <a:srgbClr val="3F3F3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крывающий и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123;p18" descr="Google Shape;123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Google Shape;124;p18"/>
          <p:cNvSpPr/>
          <p:nvPr/>
        </p:nvSpPr>
        <p:spPr>
          <a:xfrm>
            <a:off x="-2" y="4656359"/>
            <a:ext cx="12192001" cy="2230217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6" name="Google Shape;125;p18"/>
          <p:cNvSpPr/>
          <p:nvPr/>
        </p:nvSpPr>
        <p:spPr>
          <a:xfrm>
            <a:off x="0" y="3425"/>
            <a:ext cx="12192000" cy="1859279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Google Shape;126;p18"/>
          <p:cNvSpPr/>
          <p:nvPr/>
        </p:nvSpPr>
        <p:spPr>
          <a:xfrm>
            <a:off x="3453176" y="5102164"/>
            <a:ext cx="1390824" cy="1391507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0" tIns="0" rIns="0" bIns="0"/>
          <a:lstStyle/>
          <a:p>
            <a:pPr>
              <a:lnSpc>
                <a:spcPct val="93000"/>
              </a:lnSpc>
              <a:defRPr sz="17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18" name="Body Level One…"/>
          <p:cNvSpPr txBox="1"/>
          <p:nvPr>
            <p:ph type="body" sz="quarter" idx="1"/>
          </p:nvPr>
        </p:nvSpPr>
        <p:spPr>
          <a:xfrm>
            <a:off x="0" y="2941318"/>
            <a:ext cx="12191280" cy="636427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28600" indent="0" algn="ctr">
              <a:lnSpc>
                <a:spcPct val="102000"/>
              </a:lnSpc>
              <a:spcBef>
                <a:spcPts val="0"/>
              </a:spcBef>
              <a:buClrTx/>
              <a:buSzTx/>
              <a:buFontTx/>
              <a:buNone/>
              <a:defRPr sz="3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1321593" indent="-750093" algn="ctr">
              <a:lnSpc>
                <a:spcPct val="102000"/>
              </a:lnSpc>
              <a:spcBef>
                <a:spcPts val="0"/>
              </a:spcBef>
              <a:buClrTx/>
              <a:buSzPts val="3500"/>
              <a:buFontTx/>
              <a:defRPr sz="3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1885950" indent="-857250" algn="ctr">
              <a:lnSpc>
                <a:spcPct val="102000"/>
              </a:lnSpc>
              <a:spcBef>
                <a:spcPts val="0"/>
              </a:spcBef>
              <a:buClrTx/>
              <a:buSzPts val="3500"/>
              <a:buFontTx/>
              <a:defRPr sz="3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2486025" indent="-1000125" algn="ctr">
              <a:lnSpc>
                <a:spcPct val="102000"/>
              </a:lnSpc>
              <a:spcBef>
                <a:spcPts val="0"/>
              </a:spcBef>
              <a:buClrTx/>
              <a:buSzPts val="3500"/>
              <a:buFontTx/>
              <a:defRPr sz="3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2943225" indent="-1000125" algn="ctr">
              <a:lnSpc>
                <a:spcPct val="102000"/>
              </a:lnSpc>
              <a:spcBef>
                <a:spcPts val="0"/>
              </a:spcBef>
              <a:buClrTx/>
              <a:buSzPts val="3500"/>
              <a:buFontTx/>
              <a:defRPr sz="3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9" name="Google Shape;128;p18"/>
          <p:cNvSpPr/>
          <p:nvPr>
            <p:ph type="pic" sz="quarter" idx="13"/>
          </p:nvPr>
        </p:nvSpPr>
        <p:spPr>
          <a:xfrm>
            <a:off x="3480882" y="5120635"/>
            <a:ext cx="1300003" cy="137303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20" name="Google Shape;129;p18"/>
          <p:cNvSpPr txBox="1"/>
          <p:nvPr>
            <p:ph type="body" sz="quarter" idx="14"/>
          </p:nvPr>
        </p:nvSpPr>
        <p:spPr>
          <a:xfrm>
            <a:off x="5221032" y="5034486"/>
            <a:ext cx="6555331" cy="52296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 sz="31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21" name="Google Shape;130;p18"/>
          <p:cNvSpPr txBox="1"/>
          <p:nvPr>
            <p:ph type="body" sz="quarter" idx="15"/>
          </p:nvPr>
        </p:nvSpPr>
        <p:spPr>
          <a:xfrm>
            <a:off x="5221032" y="5590125"/>
            <a:ext cx="6555331" cy="30851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22" name="Google Shape;131;p18"/>
          <p:cNvSpPr txBox="1"/>
          <p:nvPr>
            <p:ph type="body" sz="quarter" idx="16"/>
          </p:nvPr>
        </p:nvSpPr>
        <p:spPr>
          <a:xfrm>
            <a:off x="5221032" y="5935295"/>
            <a:ext cx="6555331" cy="30851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23" name="Google Shape;132;p18"/>
          <p:cNvSpPr txBox="1"/>
          <p:nvPr>
            <p:ph type="body" sz="quarter" idx="17"/>
          </p:nvPr>
        </p:nvSpPr>
        <p:spPr>
          <a:xfrm>
            <a:off x="5221032" y="6269802"/>
            <a:ext cx="6555331" cy="30851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0_Заголовок и подзаголовок"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134;p19" descr="Google Shape;134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5276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Google Shape;135;p19"/>
          <p:cNvSpPr/>
          <p:nvPr/>
        </p:nvSpPr>
        <p:spPr>
          <a:xfrm>
            <a:off x="-2" y="4627784"/>
            <a:ext cx="12192001" cy="2230217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33" name="Google Shape;136;p19" descr="Google Shape;136;p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956" y="5716004"/>
            <a:ext cx="362004" cy="362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Google Shape;137;p19" descr="Google Shape;137;p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956" y="6238478"/>
            <a:ext cx="362004" cy="362004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Google Shape;138;p19"/>
          <p:cNvSpPr/>
          <p:nvPr/>
        </p:nvSpPr>
        <p:spPr>
          <a:xfrm>
            <a:off x="0" y="-15336"/>
            <a:ext cx="12192000" cy="1859279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36" name="Google Shape;139;p19" descr="Google Shape;139;p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96662" y="411078"/>
            <a:ext cx="2198674" cy="971802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Body Level One…"/>
          <p:cNvSpPr txBox="1"/>
          <p:nvPr>
            <p:ph type="body" sz="quarter" idx="1"/>
          </p:nvPr>
        </p:nvSpPr>
        <p:spPr>
          <a:xfrm>
            <a:off x="0" y="2446645"/>
            <a:ext cx="12192000" cy="9144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28600" indent="0" algn="ctr">
              <a:buClrTx/>
              <a:buSzTx/>
              <a:buFontTx/>
              <a:buNone/>
              <a:defRPr sz="4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1428750" indent="-857250" algn="ctr">
              <a:buClrTx/>
              <a:buSzPts val="4000"/>
              <a:buFontTx/>
              <a:defRPr sz="4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2008414" indent="-979714" algn="ctr">
              <a:buClrTx/>
              <a:buSzPts val="4000"/>
              <a:buFontTx/>
              <a:defRPr sz="4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2628900" indent="-1143000" algn="ctr">
              <a:buClrTx/>
              <a:buSzPts val="4000"/>
              <a:buFontTx/>
              <a:defRPr sz="4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3086100" indent="-1143000" algn="ctr">
              <a:buClrTx/>
              <a:buSzPts val="4000"/>
              <a:buFontTx/>
              <a:defRPr sz="4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" name="Google Shape;141;p19"/>
          <p:cNvSpPr txBox="1"/>
          <p:nvPr>
            <p:ph type="body" sz="quarter" idx="13"/>
          </p:nvPr>
        </p:nvSpPr>
        <p:spPr>
          <a:xfrm>
            <a:off x="0" y="3458347"/>
            <a:ext cx="12192001" cy="520559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228600" indent="0" algn="ctr">
              <a:buClrTx/>
              <a:buSzTx/>
              <a:buFontTx/>
              <a:buNone/>
              <a:defRPr sz="21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39" name="Google Shape;142;p19"/>
          <p:cNvSpPr txBox="1"/>
          <p:nvPr>
            <p:ph type="body" sz="quarter" idx="14"/>
          </p:nvPr>
        </p:nvSpPr>
        <p:spPr>
          <a:xfrm>
            <a:off x="662840" y="5738029"/>
            <a:ext cx="8685877" cy="362004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  <a:defRPr sz="17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40" name="Google Shape;143;p19"/>
          <p:cNvSpPr txBox="1"/>
          <p:nvPr>
            <p:ph type="body" sz="quarter" idx="15"/>
          </p:nvPr>
        </p:nvSpPr>
        <p:spPr>
          <a:xfrm>
            <a:off x="653725" y="6261599"/>
            <a:ext cx="8685877" cy="362004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  <a:defRPr sz="17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писок подтем"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145;p20" descr="Google Shape;145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3" y="-13389"/>
            <a:ext cx="12215440" cy="6871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Google Shape;146;p20" descr="Google Shape;146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25" y="-2802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Google Shape;147;p20"/>
          <p:cNvSpPr/>
          <p:nvPr/>
        </p:nvSpPr>
        <p:spPr>
          <a:xfrm>
            <a:off x="3117554" y="1516009"/>
            <a:ext cx="6016616" cy="84194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51" name="Google Shape;148;p20"/>
          <p:cNvSpPr/>
          <p:nvPr/>
        </p:nvSpPr>
        <p:spPr>
          <a:xfrm>
            <a:off x="3117554" y="2489361"/>
            <a:ext cx="6016616" cy="84194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52" name="Google Shape;149;p20"/>
          <p:cNvSpPr/>
          <p:nvPr/>
        </p:nvSpPr>
        <p:spPr>
          <a:xfrm>
            <a:off x="3117554" y="3462711"/>
            <a:ext cx="6016616" cy="84194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53" name="Google Shape;150;p20"/>
          <p:cNvSpPr/>
          <p:nvPr/>
        </p:nvSpPr>
        <p:spPr>
          <a:xfrm>
            <a:off x="3117554" y="4436062"/>
            <a:ext cx="6016616" cy="84194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54" name="Google Shape;151;p20"/>
          <p:cNvSpPr/>
          <p:nvPr/>
        </p:nvSpPr>
        <p:spPr>
          <a:xfrm>
            <a:off x="3117554" y="5409412"/>
            <a:ext cx="6016616" cy="84194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55" name="Body Level One…"/>
          <p:cNvSpPr txBox="1"/>
          <p:nvPr>
            <p:ph type="body" sz="quarter" idx="1"/>
          </p:nvPr>
        </p:nvSpPr>
        <p:spPr>
          <a:xfrm>
            <a:off x="719666" y="362364"/>
            <a:ext cx="10753726" cy="5445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28600" indent="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228600" indent="4572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228600" indent="9144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228600" indent="1371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228600" indent="18288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6" name="Google Shape;153;p20"/>
          <p:cNvSpPr txBox="1"/>
          <p:nvPr>
            <p:ph type="body" sz="quarter" idx="13"/>
          </p:nvPr>
        </p:nvSpPr>
        <p:spPr>
          <a:xfrm>
            <a:off x="3722687" y="1579562"/>
            <a:ext cx="5292004" cy="715494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  <a:defRPr sz="2000">
                <a:solidFill>
                  <a:srgbClr val="3F3F3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57" name="Google Shape;154;p20"/>
          <p:cNvSpPr txBox="1"/>
          <p:nvPr>
            <p:ph type="body" sz="quarter" idx="14"/>
          </p:nvPr>
        </p:nvSpPr>
        <p:spPr>
          <a:xfrm>
            <a:off x="3722687" y="2564725"/>
            <a:ext cx="5292004" cy="715493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  <a:defRPr sz="2000">
                <a:solidFill>
                  <a:srgbClr val="3F3F3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58" name="Google Shape;155;p20"/>
          <p:cNvSpPr txBox="1"/>
          <p:nvPr>
            <p:ph type="body" sz="quarter" idx="15"/>
          </p:nvPr>
        </p:nvSpPr>
        <p:spPr>
          <a:xfrm>
            <a:off x="3215066" y="1527870"/>
            <a:ext cx="646979" cy="914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59" name="Google Shape;156;p20"/>
          <p:cNvSpPr txBox="1"/>
          <p:nvPr>
            <p:ph type="body" sz="quarter" idx="16"/>
          </p:nvPr>
        </p:nvSpPr>
        <p:spPr>
          <a:xfrm>
            <a:off x="3207074" y="2514641"/>
            <a:ext cx="646979" cy="914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60" name="Google Shape;157;p20"/>
          <p:cNvSpPr txBox="1"/>
          <p:nvPr>
            <p:ph type="body" sz="quarter" idx="17"/>
          </p:nvPr>
        </p:nvSpPr>
        <p:spPr>
          <a:xfrm>
            <a:off x="3215960" y="3415229"/>
            <a:ext cx="646979" cy="914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61" name="Google Shape;158;p20"/>
          <p:cNvSpPr txBox="1"/>
          <p:nvPr>
            <p:ph type="body" sz="quarter" idx="18"/>
          </p:nvPr>
        </p:nvSpPr>
        <p:spPr>
          <a:xfrm>
            <a:off x="3215066" y="4399831"/>
            <a:ext cx="646979" cy="914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62" name="Google Shape;159;p20"/>
          <p:cNvSpPr txBox="1"/>
          <p:nvPr>
            <p:ph type="body" sz="quarter" idx="19"/>
          </p:nvPr>
        </p:nvSpPr>
        <p:spPr>
          <a:xfrm>
            <a:off x="3215066" y="5384355"/>
            <a:ext cx="646979" cy="914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7;p3" descr="Google Shape;17;p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Google Shape;18;p3"/>
          <p:cNvSpPr/>
          <p:nvPr/>
        </p:nvSpPr>
        <p:spPr>
          <a:xfrm>
            <a:off x="-2" y="4656359"/>
            <a:ext cx="12192001" cy="2230217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" name="Google Shape;19;p3"/>
          <p:cNvSpPr/>
          <p:nvPr/>
        </p:nvSpPr>
        <p:spPr>
          <a:xfrm>
            <a:off x="0" y="3425"/>
            <a:ext cx="12192000" cy="1859279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" name="Google Shape;20;p3"/>
          <p:cNvSpPr/>
          <p:nvPr/>
        </p:nvSpPr>
        <p:spPr>
          <a:xfrm>
            <a:off x="3453176" y="5102164"/>
            <a:ext cx="1390824" cy="1391507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0" tIns="0" rIns="0" bIns="0"/>
          <a:lstStyle/>
          <a:p>
            <a:pPr>
              <a:lnSpc>
                <a:spcPct val="93000"/>
              </a:lnSpc>
              <a:defRPr sz="17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0" y="2941318"/>
            <a:ext cx="12191280" cy="636427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28600" indent="0" algn="ctr">
              <a:lnSpc>
                <a:spcPct val="102000"/>
              </a:lnSpc>
              <a:spcBef>
                <a:spcPts val="0"/>
              </a:spcBef>
              <a:buClrTx/>
              <a:buSzTx/>
              <a:buFontTx/>
              <a:buNone/>
              <a:defRPr sz="3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1321593" indent="-750093" algn="ctr">
              <a:lnSpc>
                <a:spcPct val="102000"/>
              </a:lnSpc>
              <a:spcBef>
                <a:spcPts val="0"/>
              </a:spcBef>
              <a:buClrTx/>
              <a:buSzPts val="3500"/>
              <a:buFontTx/>
              <a:defRPr sz="3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1885950" indent="-857250" algn="ctr">
              <a:lnSpc>
                <a:spcPct val="102000"/>
              </a:lnSpc>
              <a:spcBef>
                <a:spcPts val="0"/>
              </a:spcBef>
              <a:buClrTx/>
              <a:buSzPts val="3500"/>
              <a:buFontTx/>
              <a:defRPr sz="3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2486025" indent="-1000125" algn="ctr">
              <a:lnSpc>
                <a:spcPct val="102000"/>
              </a:lnSpc>
              <a:spcBef>
                <a:spcPts val="0"/>
              </a:spcBef>
              <a:buClrTx/>
              <a:buSzPts val="3500"/>
              <a:buFontTx/>
              <a:defRPr sz="3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2943225" indent="-1000125" algn="ctr">
              <a:lnSpc>
                <a:spcPct val="102000"/>
              </a:lnSpc>
              <a:spcBef>
                <a:spcPts val="0"/>
              </a:spcBef>
              <a:buClrTx/>
              <a:buSzPts val="3500"/>
              <a:buFontTx/>
              <a:defRPr sz="3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Google Shape;22;p3"/>
          <p:cNvSpPr/>
          <p:nvPr>
            <p:ph type="pic" sz="quarter" idx="13"/>
          </p:nvPr>
        </p:nvSpPr>
        <p:spPr>
          <a:xfrm>
            <a:off x="3480882" y="5120635"/>
            <a:ext cx="1300003" cy="137303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4" name="Google Shape;23;p3"/>
          <p:cNvSpPr txBox="1"/>
          <p:nvPr>
            <p:ph type="body" sz="quarter" idx="14"/>
          </p:nvPr>
        </p:nvSpPr>
        <p:spPr>
          <a:xfrm>
            <a:off x="5221032" y="5034486"/>
            <a:ext cx="6555331" cy="52296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 sz="31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5" name="Google Shape;24;p3"/>
          <p:cNvSpPr txBox="1"/>
          <p:nvPr>
            <p:ph type="body" sz="quarter" idx="15"/>
          </p:nvPr>
        </p:nvSpPr>
        <p:spPr>
          <a:xfrm>
            <a:off x="5221032" y="5590125"/>
            <a:ext cx="6555331" cy="30851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6" name="Google Shape;25;p3"/>
          <p:cNvSpPr txBox="1"/>
          <p:nvPr>
            <p:ph type="body" sz="quarter" idx="16"/>
          </p:nvPr>
        </p:nvSpPr>
        <p:spPr>
          <a:xfrm>
            <a:off x="5221032" y="5935295"/>
            <a:ext cx="6555331" cy="30851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7" name="Google Shape;26;p3"/>
          <p:cNvSpPr txBox="1"/>
          <p:nvPr>
            <p:ph type="body" sz="quarter" idx="17"/>
          </p:nvPr>
        </p:nvSpPr>
        <p:spPr>
          <a:xfrm>
            <a:off x="5221032" y="6269802"/>
            <a:ext cx="6555331" cy="30851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Карта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28;p4" descr="Google Shape;28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Body Level One…"/>
          <p:cNvSpPr txBox="1"/>
          <p:nvPr>
            <p:ph type="body" sz="quarter" idx="1"/>
          </p:nvPr>
        </p:nvSpPr>
        <p:spPr>
          <a:xfrm>
            <a:off x="719666" y="362364"/>
            <a:ext cx="10753726" cy="5445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28600" indent="0">
              <a:buClrTx/>
              <a:buSzTx/>
              <a:buFontTx/>
              <a:buNone/>
              <a:defRPr sz="4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228600" indent="457200">
              <a:buClrTx/>
              <a:buSzTx/>
              <a:buFontTx/>
              <a:buNone/>
              <a:defRPr sz="4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228600" indent="914400">
              <a:buClrTx/>
              <a:buSzTx/>
              <a:buFontTx/>
              <a:buNone/>
              <a:defRPr sz="4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228600" indent="1371600">
              <a:buClrTx/>
              <a:buSzTx/>
              <a:buFontTx/>
              <a:buNone/>
              <a:defRPr sz="4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228600" indent="1828800">
              <a:buClrTx/>
              <a:buSzTx/>
              <a:buFontTx/>
              <a:buNone/>
              <a:defRPr sz="4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Google Shape;30;p4"/>
          <p:cNvSpPr txBox="1"/>
          <p:nvPr>
            <p:ph type="body" sz="quarter" idx="13"/>
          </p:nvPr>
        </p:nvSpPr>
        <p:spPr>
          <a:xfrm>
            <a:off x="743997" y="2241317"/>
            <a:ext cx="646979" cy="914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38" name="Google Shape;31;p4"/>
          <p:cNvSpPr txBox="1"/>
          <p:nvPr>
            <p:ph type="body" sz="quarter" idx="14"/>
          </p:nvPr>
        </p:nvSpPr>
        <p:spPr>
          <a:xfrm>
            <a:off x="1455441" y="2215851"/>
            <a:ext cx="3222438" cy="939866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  <a:defRPr sz="2000">
                <a:solidFill>
                  <a:srgbClr val="3F3F3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39" name="Google Shape;32;p4"/>
          <p:cNvSpPr txBox="1"/>
          <p:nvPr>
            <p:ph type="body" sz="quarter" idx="15"/>
          </p:nvPr>
        </p:nvSpPr>
        <p:spPr>
          <a:xfrm>
            <a:off x="1307756" y="4631230"/>
            <a:ext cx="646979" cy="914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40" name="Google Shape;33;p4"/>
          <p:cNvSpPr txBox="1"/>
          <p:nvPr>
            <p:ph type="body" sz="quarter" idx="16"/>
          </p:nvPr>
        </p:nvSpPr>
        <p:spPr>
          <a:xfrm>
            <a:off x="2047094" y="4618499"/>
            <a:ext cx="3222437" cy="939865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  <a:defRPr sz="2000">
                <a:solidFill>
                  <a:srgbClr val="3F3F3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41" name="Google Shape;34;p4"/>
          <p:cNvSpPr txBox="1"/>
          <p:nvPr>
            <p:ph type="body" sz="quarter" idx="17"/>
          </p:nvPr>
        </p:nvSpPr>
        <p:spPr>
          <a:xfrm>
            <a:off x="4831431" y="3282779"/>
            <a:ext cx="646979" cy="914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42" name="Google Shape;35;p4"/>
          <p:cNvSpPr txBox="1"/>
          <p:nvPr>
            <p:ph type="body" sz="quarter" idx="18"/>
          </p:nvPr>
        </p:nvSpPr>
        <p:spPr>
          <a:xfrm>
            <a:off x="5570768" y="3270046"/>
            <a:ext cx="3222437" cy="939865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  <a:defRPr sz="2000">
                <a:solidFill>
                  <a:srgbClr val="3F3F3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43" name="Google Shape;36;p4"/>
          <p:cNvSpPr txBox="1"/>
          <p:nvPr>
            <p:ph type="body" sz="quarter" idx="19"/>
          </p:nvPr>
        </p:nvSpPr>
        <p:spPr>
          <a:xfrm>
            <a:off x="6922469" y="5303949"/>
            <a:ext cx="646979" cy="914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44" name="Google Shape;37;p4"/>
          <p:cNvSpPr txBox="1"/>
          <p:nvPr>
            <p:ph type="body" sz="quarter" idx="20"/>
          </p:nvPr>
        </p:nvSpPr>
        <p:spPr>
          <a:xfrm>
            <a:off x="7661808" y="5291218"/>
            <a:ext cx="3222437" cy="939865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  <a:defRPr sz="2000">
                <a:solidFill>
                  <a:srgbClr val="3F3F3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45" name="Google Shape;38;p4"/>
          <p:cNvSpPr txBox="1"/>
          <p:nvPr>
            <p:ph type="body" sz="quarter" idx="21"/>
          </p:nvPr>
        </p:nvSpPr>
        <p:spPr>
          <a:xfrm>
            <a:off x="7474857" y="1545999"/>
            <a:ext cx="646979" cy="914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46" name="Google Shape;39;p4"/>
          <p:cNvSpPr txBox="1"/>
          <p:nvPr>
            <p:ph type="body" sz="quarter" idx="22"/>
          </p:nvPr>
        </p:nvSpPr>
        <p:spPr>
          <a:xfrm>
            <a:off x="8214196" y="1533266"/>
            <a:ext cx="3222437" cy="939866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  <a:defRPr sz="2000">
                <a:solidFill>
                  <a:srgbClr val="3F3F3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47" name="Google Shape;40;p4"/>
          <p:cNvSpPr/>
          <p:nvPr/>
        </p:nvSpPr>
        <p:spPr>
          <a:xfrm rot="11471867">
            <a:off x="927489" y="3428981"/>
            <a:ext cx="1014861" cy="989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>
            <a:solidFill>
              <a:srgbClr val="40CDD0"/>
            </a:solidFill>
            <a:prstDash val="dash"/>
            <a:miter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48" name="Google Shape;41;p4"/>
          <p:cNvSpPr/>
          <p:nvPr/>
        </p:nvSpPr>
        <p:spPr>
          <a:xfrm rot="6566080">
            <a:off x="5627387" y="4204015"/>
            <a:ext cx="1153170" cy="1197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>
            <a:solidFill>
              <a:srgbClr val="40CDD0"/>
            </a:solidFill>
            <a:prstDash val="dash"/>
            <a:miter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49" name="Google Shape;42;p4"/>
          <p:cNvSpPr/>
          <p:nvPr/>
        </p:nvSpPr>
        <p:spPr>
          <a:xfrm rot="20860703">
            <a:off x="9130345" y="3776033"/>
            <a:ext cx="920601" cy="1549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0"/>
                </a:lnTo>
                <a:cubicBezTo>
                  <a:pt x="12576" y="2111"/>
                  <a:pt x="21600" y="11135"/>
                  <a:pt x="21600" y="21600"/>
                </a:cubicBezTo>
              </a:path>
            </a:pathLst>
          </a:custGeom>
          <a:ln>
            <a:solidFill>
              <a:srgbClr val="40CDD0"/>
            </a:solidFill>
            <a:prstDash val="dash"/>
            <a:miter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50" name="Google Shape;43;p4"/>
          <p:cNvSpPr/>
          <p:nvPr/>
        </p:nvSpPr>
        <p:spPr>
          <a:xfrm rot="5400000">
            <a:off x="11148598" y="5281632"/>
            <a:ext cx="420136" cy="538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0"/>
                </a:lnTo>
                <a:cubicBezTo>
                  <a:pt x="12456" y="1732"/>
                  <a:pt x="21600" y="10876"/>
                  <a:pt x="21600" y="21600"/>
                </a:cubicBezTo>
              </a:path>
            </a:pathLst>
          </a:custGeom>
          <a:ln>
            <a:solidFill>
              <a:srgbClr val="40CDD0"/>
            </a:solidFill>
            <a:prstDash val="dash"/>
            <a:miter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51" name="Google Shape;44;p4"/>
          <p:cNvSpPr/>
          <p:nvPr/>
        </p:nvSpPr>
        <p:spPr>
          <a:xfrm>
            <a:off x="10553651" y="4458404"/>
            <a:ext cx="1076680" cy="847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0"/>
                </a:lnTo>
                <a:cubicBezTo>
                  <a:pt x="12282" y="1174"/>
                  <a:pt x="21600" y="10492"/>
                  <a:pt x="21600" y="21600"/>
                </a:cubicBezTo>
              </a:path>
            </a:pathLst>
          </a:custGeom>
          <a:ln>
            <a:solidFill>
              <a:srgbClr val="40CDD0"/>
            </a:solidFill>
            <a:prstDash val="dash"/>
            <a:miter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52" name="Google Shape;45;p4"/>
          <p:cNvSpPr/>
          <p:nvPr/>
        </p:nvSpPr>
        <p:spPr>
          <a:xfrm rot="9970954">
            <a:off x="9901765" y="3668193"/>
            <a:ext cx="521899" cy="860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0"/>
                </a:lnTo>
                <a:cubicBezTo>
                  <a:pt x="12566" y="2081"/>
                  <a:pt x="21600" y="11114"/>
                  <a:pt x="21600" y="21600"/>
                </a:cubicBezTo>
              </a:path>
            </a:pathLst>
          </a:custGeom>
          <a:ln>
            <a:solidFill>
              <a:srgbClr val="40CDD0"/>
            </a:solidFill>
            <a:prstDash val="dash"/>
            <a:miter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53" name="Google Shape;46;p4"/>
          <p:cNvSpPr/>
          <p:nvPr/>
        </p:nvSpPr>
        <p:spPr>
          <a:xfrm rot="14985331">
            <a:off x="9661391" y="3107666"/>
            <a:ext cx="546218" cy="510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1" h="21600" fill="norm" stroke="1" extrusionOk="0">
                <a:moveTo>
                  <a:pt x="0" y="0"/>
                </a:moveTo>
                <a:lnTo>
                  <a:pt x="0" y="0"/>
                </a:lnTo>
                <a:cubicBezTo>
                  <a:pt x="12374" y="1325"/>
                  <a:pt x="21600" y="10656"/>
                  <a:pt x="21357" y="21600"/>
                </a:cubicBezTo>
              </a:path>
            </a:pathLst>
          </a:custGeom>
          <a:ln>
            <a:solidFill>
              <a:srgbClr val="40CDD0"/>
            </a:solidFill>
            <a:prstDash val="dash"/>
            <a:miter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54" name="Google Shape;47;p4"/>
          <p:cNvSpPr/>
          <p:nvPr/>
        </p:nvSpPr>
        <p:spPr>
          <a:xfrm rot="4766345">
            <a:off x="10331084" y="2383935"/>
            <a:ext cx="275677" cy="814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0" h="21600" fill="norm" stroke="1" extrusionOk="0">
                <a:moveTo>
                  <a:pt x="0" y="0"/>
                </a:moveTo>
                <a:cubicBezTo>
                  <a:pt x="12892" y="3008"/>
                  <a:pt x="21600" y="11757"/>
                  <a:pt x="21500" y="21600"/>
                </a:cubicBezTo>
              </a:path>
            </a:pathLst>
          </a:custGeom>
          <a:ln>
            <a:solidFill>
              <a:srgbClr val="40CDD0"/>
            </a:solidFill>
            <a:prstDash val="dash"/>
            <a:miter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Маршрут вебина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49;p5" descr="Google Shape;49;p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Body Level One…"/>
          <p:cNvSpPr txBox="1"/>
          <p:nvPr>
            <p:ph type="body" sz="quarter" idx="1"/>
          </p:nvPr>
        </p:nvSpPr>
        <p:spPr>
          <a:xfrm>
            <a:off x="719666" y="362364"/>
            <a:ext cx="10753726" cy="5445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28600" indent="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228600" indent="4572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228600" indent="9144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228600" indent="13716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228600" indent="182880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Google Shape;51;p5"/>
          <p:cNvSpPr/>
          <p:nvPr/>
        </p:nvSpPr>
        <p:spPr>
          <a:xfrm>
            <a:off x="2904836" y="1474029"/>
            <a:ext cx="6382328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1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65" name="Google Shape;52;p5"/>
          <p:cNvSpPr/>
          <p:nvPr/>
        </p:nvSpPr>
        <p:spPr>
          <a:xfrm>
            <a:off x="2904833" y="5724237"/>
            <a:ext cx="6382329" cy="858983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1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66" name="Google Shape;53;p5"/>
          <p:cNvSpPr/>
          <p:nvPr/>
        </p:nvSpPr>
        <p:spPr>
          <a:xfrm>
            <a:off x="2904835" y="2890765"/>
            <a:ext cx="6382328" cy="858983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1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67" name="Google Shape;54;p5"/>
          <p:cNvSpPr/>
          <p:nvPr/>
        </p:nvSpPr>
        <p:spPr>
          <a:xfrm>
            <a:off x="2904835" y="4307502"/>
            <a:ext cx="6382328" cy="858983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1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68" name="Google Shape;55;p5"/>
          <p:cNvSpPr/>
          <p:nvPr/>
        </p:nvSpPr>
        <p:spPr>
          <a:xfrm>
            <a:off x="5762331" y="2369703"/>
            <a:ext cx="667330" cy="484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3DFE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1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69" name="Google Shape;56;p5"/>
          <p:cNvSpPr/>
          <p:nvPr/>
        </p:nvSpPr>
        <p:spPr>
          <a:xfrm>
            <a:off x="5762330" y="3786439"/>
            <a:ext cx="667330" cy="484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3DFE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1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70" name="Google Shape;57;p5"/>
          <p:cNvSpPr/>
          <p:nvPr/>
        </p:nvSpPr>
        <p:spPr>
          <a:xfrm>
            <a:off x="5762330" y="5203176"/>
            <a:ext cx="667330" cy="484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3DFE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1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71" name="Google Shape;58;p5"/>
          <p:cNvSpPr txBox="1"/>
          <p:nvPr>
            <p:ph type="body" sz="quarter" idx="13"/>
          </p:nvPr>
        </p:nvSpPr>
        <p:spPr>
          <a:xfrm>
            <a:off x="3043526" y="1588654"/>
            <a:ext cx="6104948" cy="6096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228600" indent="0" algn="ctr">
              <a:buClrTx/>
              <a:buSzTx/>
              <a:buFontTx/>
              <a:buNone/>
              <a:defRPr sz="2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72" name="Google Shape;59;p5"/>
          <p:cNvSpPr txBox="1"/>
          <p:nvPr>
            <p:ph type="body" sz="quarter" idx="14"/>
          </p:nvPr>
        </p:nvSpPr>
        <p:spPr>
          <a:xfrm>
            <a:off x="3043526" y="3015457"/>
            <a:ext cx="6104948" cy="6096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228600" indent="0" algn="ctr">
              <a:buClrTx/>
              <a:buSzTx/>
              <a:buFontTx/>
              <a:buNone/>
              <a:defRPr sz="2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73" name="Google Shape;60;p5"/>
          <p:cNvSpPr txBox="1"/>
          <p:nvPr>
            <p:ph type="body" sz="quarter" idx="15"/>
          </p:nvPr>
        </p:nvSpPr>
        <p:spPr>
          <a:xfrm>
            <a:off x="3043526" y="4437384"/>
            <a:ext cx="6104948" cy="6096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228600" indent="0" algn="ctr">
              <a:buClrTx/>
              <a:buSzTx/>
              <a:buFontTx/>
              <a:buNone/>
              <a:defRPr sz="2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74" name="Google Shape;61;p5"/>
          <p:cNvSpPr txBox="1"/>
          <p:nvPr>
            <p:ph type="body" sz="quarter" idx="16"/>
          </p:nvPr>
        </p:nvSpPr>
        <p:spPr>
          <a:xfrm>
            <a:off x="3043526" y="5848929"/>
            <a:ext cx="6104948" cy="6096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228600" indent="0" algn="ctr">
              <a:buClrTx/>
              <a:buSzTx/>
              <a:buFontTx/>
              <a:buNone/>
              <a:defRPr sz="2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63;p6" descr="Google Shape;63;p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84" name="Google Shape;65;p6" descr="Google Shape;65;p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6662" y="411078"/>
            <a:ext cx="2198674" cy="971802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Google Shape;66;p6"/>
          <p:cNvSpPr/>
          <p:nvPr/>
        </p:nvSpPr>
        <p:spPr>
          <a:xfrm>
            <a:off x="-2" y="4643120"/>
            <a:ext cx="12192001" cy="2230217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" name="Body Level One…"/>
          <p:cNvSpPr txBox="1"/>
          <p:nvPr>
            <p:ph type="body" sz="half" idx="1"/>
          </p:nvPr>
        </p:nvSpPr>
        <p:spPr>
          <a:xfrm>
            <a:off x="-3" y="2411266"/>
            <a:ext cx="12192001" cy="181087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28600" indent="0" algn="ctr">
              <a:buClrTx/>
              <a:buSzTx/>
              <a:buFontTx/>
              <a:buNone/>
              <a:defRPr sz="5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228600" indent="457200" algn="ctr">
              <a:buClrTx/>
              <a:buSzTx/>
              <a:buFontTx/>
              <a:buNone/>
              <a:defRPr sz="5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228600" indent="914400" algn="ctr">
              <a:buClrTx/>
              <a:buSzTx/>
              <a:buFontTx/>
              <a:buNone/>
              <a:defRPr sz="5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228600" indent="1371600" algn="ctr">
              <a:buClrTx/>
              <a:buSzTx/>
              <a:buFontTx/>
              <a:buNone/>
              <a:defRPr sz="5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228600" indent="1828800" algn="ctr">
              <a:buClrTx/>
              <a:buSzTx/>
              <a:buFontTx/>
              <a:buNone/>
              <a:defRPr sz="5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ите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69;p7" descr="Google Shape;69;p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Google Shape;70;p7"/>
          <p:cNvSpPr/>
          <p:nvPr/>
        </p:nvSpPr>
        <p:spPr>
          <a:xfrm>
            <a:off x="0" y="0"/>
            <a:ext cx="12192000" cy="1859279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" name="Body Level One…"/>
          <p:cNvSpPr txBox="1"/>
          <p:nvPr>
            <p:ph type="body" sz="quarter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28600" indent="0">
              <a:buClrTx/>
              <a:buSzTx/>
              <a:buFontTx/>
              <a:buNone/>
              <a:defRPr sz="25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5929312" indent="-5357812">
              <a:buClrTx/>
              <a:buSzPts val="25000"/>
              <a:buFontTx/>
              <a:defRPr sz="25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7151913" indent="-6123213">
              <a:buClrTx/>
              <a:buSzPts val="25000"/>
              <a:buFontTx/>
              <a:defRPr sz="25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8629650" indent="-7143750">
              <a:buClrTx/>
              <a:buSzPts val="25000"/>
              <a:buFontTx/>
              <a:defRPr sz="25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9086850" indent="-7143750">
              <a:buClrTx/>
              <a:buSzPts val="25000"/>
              <a:buFontTx/>
              <a:defRPr sz="250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Google Shape;72;p7"/>
          <p:cNvSpPr/>
          <p:nvPr/>
        </p:nvSpPr>
        <p:spPr>
          <a:xfrm>
            <a:off x="-2" y="4643120"/>
            <a:ext cx="12192001" cy="2230217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" name="Google Shape;73;p7"/>
          <p:cNvSpPr txBox="1"/>
          <p:nvPr>
            <p:ph type="body" sz="quarter" idx="13"/>
          </p:nvPr>
        </p:nvSpPr>
        <p:spPr>
          <a:xfrm>
            <a:off x="0" y="3073400"/>
            <a:ext cx="12192000" cy="7112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 algn="ctr">
              <a:buClrTx/>
              <a:buSzTx/>
              <a:buFontTx/>
              <a:buNone/>
              <a:defRPr sz="35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екст и 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75;p8" descr="Google Shape;75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Google Shape;76;p8"/>
          <p:cNvSpPr/>
          <p:nvPr>
            <p:ph type="pic" sz="half" idx="13"/>
          </p:nvPr>
        </p:nvSpPr>
        <p:spPr>
          <a:xfrm>
            <a:off x="6961188" y="1808163"/>
            <a:ext cx="4375151" cy="4441826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8" name="Body Level One…"/>
          <p:cNvSpPr txBox="1"/>
          <p:nvPr>
            <p:ph type="body" sz="half" idx="1"/>
          </p:nvPr>
        </p:nvSpPr>
        <p:spPr>
          <a:xfrm>
            <a:off x="719667" y="1808478"/>
            <a:ext cx="5040001" cy="453136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23850">
              <a:buClr>
                <a:srgbClr val="40CDD0"/>
              </a:buClr>
              <a:buSzPts val="1500"/>
              <a:buFont typeface="Helvetica"/>
              <a:buChar char="▪"/>
              <a:defRPr sz="1500">
                <a:latin typeface="Avenir Roman"/>
                <a:ea typeface="Avenir Roman"/>
                <a:cs typeface="Avenir Roman"/>
                <a:sym typeface="Avenir Roman"/>
              </a:defRPr>
            </a:lvl1pPr>
            <a:lvl2pPr marL="892968" indent="-321468">
              <a:buClr>
                <a:srgbClr val="40CDD0"/>
              </a:buClr>
              <a:buSzPts val="1500"/>
              <a:buFont typeface="Helvetica"/>
              <a:defRPr sz="1500">
                <a:latin typeface="Avenir Roman"/>
                <a:ea typeface="Avenir Roman"/>
                <a:cs typeface="Avenir Roman"/>
                <a:sym typeface="Avenir Roman"/>
              </a:defRPr>
            </a:lvl2pPr>
            <a:lvl3pPr marL="1396092" indent="-367392">
              <a:buClr>
                <a:srgbClr val="40CDD0"/>
              </a:buClr>
              <a:buSzPts val="1500"/>
              <a:buFont typeface="Helvetica"/>
              <a:defRPr sz="1500">
                <a:latin typeface="Avenir Roman"/>
                <a:ea typeface="Avenir Roman"/>
                <a:cs typeface="Avenir Roman"/>
                <a:sym typeface="Avenir Roman"/>
              </a:defRPr>
            </a:lvl3pPr>
            <a:lvl4pPr marL="1914525" indent="-428625">
              <a:buClr>
                <a:srgbClr val="40CDD0"/>
              </a:buClr>
              <a:buSzPts val="1500"/>
              <a:buFont typeface="Helvetica"/>
              <a:defRPr sz="1500">
                <a:latin typeface="Avenir Roman"/>
                <a:ea typeface="Avenir Roman"/>
                <a:cs typeface="Avenir Roman"/>
                <a:sym typeface="Avenir Roman"/>
              </a:defRPr>
            </a:lvl4pPr>
            <a:lvl5pPr marL="2371725" indent="-428625">
              <a:buClr>
                <a:srgbClr val="40CDD0"/>
              </a:buClr>
              <a:buSzPts val="1500"/>
              <a:buFont typeface="Helvetica"/>
              <a:defRPr sz="1500"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Google Shape;78;p8"/>
          <p:cNvSpPr txBox="1"/>
          <p:nvPr>
            <p:ph type="body" sz="quarter" idx="14"/>
          </p:nvPr>
        </p:nvSpPr>
        <p:spPr>
          <a:xfrm>
            <a:off x="719666" y="362364"/>
            <a:ext cx="10753726" cy="54451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80;p9" descr="Google Shape;80;p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Body Level One…"/>
          <p:cNvSpPr txBox="1"/>
          <p:nvPr>
            <p:ph type="body" idx="1"/>
          </p:nvPr>
        </p:nvSpPr>
        <p:spPr>
          <a:xfrm>
            <a:off x="723600" y="1717039"/>
            <a:ext cx="10744800" cy="480758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30200">
              <a:buSzPts val="1600"/>
              <a:defRPr sz="1600"/>
            </a:lvl1pPr>
            <a:lvl2pPr marL="914400" indent="-342900">
              <a:buSzPts val="1600"/>
              <a:defRPr sz="1600"/>
            </a:lvl2pPr>
            <a:lvl3pPr marL="1420585" indent="-391885">
              <a:buSzPts val="1600"/>
              <a:defRPr sz="1600"/>
            </a:lvl3pPr>
            <a:lvl4pPr marL="1943100" indent="-457200">
              <a:buSzPts val="1600"/>
              <a:defRPr sz="1600"/>
            </a:lvl4pPr>
            <a:lvl5pPr marL="2400300" indent="-457200">
              <a:buSzPts val="1600"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Google Shape;82;p9"/>
          <p:cNvSpPr txBox="1"/>
          <p:nvPr>
            <p:ph type="body" sz="quarter" idx="13"/>
          </p:nvPr>
        </p:nvSpPr>
        <p:spPr>
          <a:xfrm>
            <a:off x="719666" y="362364"/>
            <a:ext cx="10753726" cy="54451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84;p10" descr="Google Shape;84;p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30200">
              <a:buSzPts val="1600"/>
              <a:defRPr sz="1600"/>
            </a:lvl1pPr>
            <a:lvl2pPr marL="914400" indent="-342900">
              <a:buSzPts val="1600"/>
              <a:defRPr sz="1600"/>
            </a:lvl2pPr>
            <a:lvl3pPr marL="1420585" indent="-391885">
              <a:buSzPts val="1600"/>
              <a:defRPr sz="1600"/>
            </a:lvl3pPr>
            <a:lvl4pPr marL="1943100" indent="-457200">
              <a:buSzPts val="1600"/>
              <a:defRPr sz="1600"/>
            </a:lvl4pPr>
            <a:lvl5pPr marL="2400300" indent="-457200">
              <a:buSzPts val="1600"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Google Shape;86;p10"/>
          <p:cNvSpPr txBox="1"/>
          <p:nvPr>
            <p:ph type="body" sz="half" idx="13"/>
          </p:nvPr>
        </p:nvSpPr>
        <p:spPr>
          <a:xfrm>
            <a:off x="8032376" y="1605280"/>
            <a:ext cx="3439958" cy="491934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  <a:defRPr sz="1700"/>
            </a:pPr>
          </a:p>
        </p:txBody>
      </p:sp>
      <p:sp>
        <p:nvSpPr>
          <p:cNvPr id="130" name="Google Shape;87;p10"/>
          <p:cNvSpPr txBox="1"/>
          <p:nvPr>
            <p:ph type="body" sz="quarter" idx="14"/>
          </p:nvPr>
        </p:nvSpPr>
        <p:spPr>
          <a:xfrm>
            <a:off x="719666" y="362364"/>
            <a:ext cx="10753726" cy="54451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0">
              <a:buClrTx/>
              <a:buSzTx/>
              <a:buFontTx/>
              <a:buNone/>
              <a:defRPr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8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353631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1900"/>
        <a:buFont typeface="Arial"/>
        <a:buChar char="•"/>
        <a:tabLst/>
        <a:defRPr b="0" baseline="0" cap="none" i="0" spc="0" strike="noStrike" sz="19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77348" marR="0" indent="-398672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1900"/>
        <a:buFont typeface="Arial"/>
        <a:buChar char="•"/>
        <a:tabLst/>
        <a:defRPr b="0" baseline="0" cap="none" i="0" spc="0" strike="noStrike" sz="19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485128" marR="0" indent="-431409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1900"/>
        <a:buFont typeface="Arial"/>
        <a:buChar char="•"/>
        <a:tabLst/>
        <a:defRPr b="0" baseline="0" cap="none" i="0" spc="0" strike="noStrike" sz="19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09044" marR="0" indent="-48923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1900"/>
        <a:buFont typeface="Arial"/>
        <a:buChar char="•"/>
        <a:tabLst/>
        <a:defRPr b="0" baseline="0" cap="none" i="0" spc="0" strike="noStrike" sz="19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466244" marR="0" indent="-48923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1900"/>
        <a:buFont typeface="Arial"/>
        <a:buChar char="•"/>
        <a:tabLst/>
        <a:defRPr b="0" baseline="0" cap="none" i="0" spc="0" strike="noStrike" sz="19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923444" marR="0" indent="-48923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1900"/>
        <a:buFont typeface="Arial"/>
        <a:buChar char="•"/>
        <a:tabLst/>
        <a:defRPr b="0" baseline="0" cap="none" i="0" spc="0" strike="noStrike" sz="19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380644" marR="0" indent="-48923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1900"/>
        <a:buFont typeface="Arial"/>
        <a:buChar char="•"/>
        <a:tabLst/>
        <a:defRPr b="0" baseline="0" cap="none" i="0" spc="0" strike="noStrike" sz="19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837844" marR="0" indent="-489234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1900"/>
        <a:buFont typeface="Arial"/>
        <a:buChar char="•"/>
        <a:tabLst/>
        <a:defRPr b="0" baseline="0" cap="none" i="0" spc="0" strike="noStrike" sz="19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295044" marR="0" indent="-489234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1900"/>
        <a:buFont typeface="Arial"/>
        <a:buChar char="•"/>
        <a:tabLst/>
        <a:defRPr b="0" baseline="0" cap="none" i="0" spc="0" strike="noStrike" sz="19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s://github.com/achicha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165;p21" descr="Google Shape;165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Google Shape;166;p21"/>
          <p:cNvSpPr/>
          <p:nvPr/>
        </p:nvSpPr>
        <p:spPr>
          <a:xfrm>
            <a:off x="0" y="0"/>
            <a:ext cx="12192000" cy="1859279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74" name="Google Shape;167;p21" descr="Google Shape;167;p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6662" y="1941018"/>
            <a:ext cx="2198674" cy="971802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Google Shape;168;p21"/>
          <p:cNvSpPr/>
          <p:nvPr/>
        </p:nvSpPr>
        <p:spPr>
          <a:xfrm>
            <a:off x="-2" y="4643120"/>
            <a:ext cx="12192001" cy="2230217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6" name="Google Shape;169;p21"/>
          <p:cNvSpPr txBox="1"/>
          <p:nvPr/>
        </p:nvSpPr>
        <p:spPr>
          <a:xfrm>
            <a:off x="77284" y="2876472"/>
            <a:ext cx="12037432" cy="883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474" tIns="22474" rIns="22474" bIns="22474" anchor="ctr">
            <a:spAutoFit/>
          </a:bodyPr>
          <a:lstStyle>
            <a:lvl1pPr algn="ctr">
              <a:defRPr b="1" sz="5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Онлайн-образование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08;p30" descr="Google Shape;308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Google Shape;309;p30"/>
          <p:cNvSpPr txBox="1"/>
          <p:nvPr/>
        </p:nvSpPr>
        <p:spPr>
          <a:xfrm>
            <a:off x="719665" y="256085"/>
            <a:ext cx="1075260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b="1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Вывод и планы по развитию</a:t>
            </a:r>
          </a:p>
        </p:txBody>
      </p:sp>
      <p:pic>
        <p:nvPicPr>
          <p:cNvPr id="369" name="Google Shape;312;p30" descr="Google Shape;312;p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93001" y="5147824"/>
            <a:ext cx="1640676" cy="14228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2" name="Google Shape;313;p30"/>
          <p:cNvGrpSpPr/>
          <p:nvPr/>
        </p:nvGrpSpPr>
        <p:grpSpPr>
          <a:xfrm>
            <a:off x="650725" y="1434750"/>
            <a:ext cx="3640200" cy="2317988"/>
            <a:chOff x="0" y="0"/>
            <a:chExt cx="3640199" cy="2317987"/>
          </a:xfrm>
        </p:grpSpPr>
        <p:sp>
          <p:nvSpPr>
            <p:cNvPr id="370" name="Shape"/>
            <p:cNvSpPr/>
            <p:nvPr/>
          </p:nvSpPr>
          <p:spPr>
            <a:xfrm>
              <a:off x="0" y="0"/>
              <a:ext cx="3640200" cy="2317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2437"/>
                  </a:lnTo>
                  <a:lnTo>
                    <a:pt x="18000" y="12437"/>
                  </a:lnTo>
                  <a:lnTo>
                    <a:pt x="21077" y="21600"/>
                  </a:lnTo>
                  <a:lnTo>
                    <a:pt x="12600" y="12437"/>
                  </a:lnTo>
                  <a:lnTo>
                    <a:pt x="0" y="12437"/>
                  </a:lnTo>
                  <a:lnTo>
                    <a:pt x="0" y="7255"/>
                  </a:lnTo>
                  <a:close/>
                </a:path>
              </a:pathLst>
            </a:custGeom>
            <a:solidFill>
              <a:srgbClr val="83DFE1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spcBef>
                  <a:spcPts val="600"/>
                </a:spcBef>
                <a:defRPr sz="1800">
                  <a:solidFill>
                    <a:srgbClr val="3F3F3F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pPr>
            </a:p>
          </p:txBody>
        </p:sp>
        <p:sp>
          <p:nvSpPr>
            <p:cNvPr id="371" name="Запланируйте пару минут на рефлексию в конце защиты проекта и расскажите о планах по развитию"/>
            <p:cNvSpPr txBox="1"/>
            <p:nvPr/>
          </p:nvSpPr>
          <p:spPr>
            <a:xfrm>
              <a:off x="0" y="0"/>
              <a:ext cx="3640200" cy="1846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spcBef>
                  <a:spcPts val="600"/>
                </a:spcBef>
                <a:defRPr sz="1800">
                  <a:solidFill>
                    <a:srgbClr val="3F3F3F"/>
                  </a:solidFill>
                  <a:latin typeface="Avenir Roman"/>
                  <a:ea typeface="Avenir Roman"/>
                  <a:cs typeface="Avenir Roman"/>
                  <a:sym typeface="Avenir Roman"/>
                </a:defRPr>
              </a:lvl1pPr>
            </a:lstStyle>
            <a:p>
              <a:pPr/>
              <a:r>
                <a:t>Запланируйте пару минут на рефлексию в конце защиты проекта и расскажите о планах по развитию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19;p31" descr="Google Shape;319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Google Shape;320;p31"/>
          <p:cNvSpPr/>
          <p:nvPr/>
        </p:nvSpPr>
        <p:spPr>
          <a:xfrm>
            <a:off x="0" y="-1"/>
            <a:ext cx="12192000" cy="1859402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6" name="Google Shape;321;p31"/>
          <p:cNvSpPr/>
          <p:nvPr/>
        </p:nvSpPr>
        <p:spPr>
          <a:xfrm>
            <a:off x="-2" y="4643120"/>
            <a:ext cx="12192001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7" name="Google Shape;322;p31"/>
          <p:cNvSpPr txBox="1"/>
          <p:nvPr/>
        </p:nvSpPr>
        <p:spPr>
          <a:xfrm>
            <a:off x="77285" y="2466798"/>
            <a:ext cx="12037344" cy="156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474" tIns="22474" rIns="22474" bIns="22474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Спасибо за внимание!</a:t>
            </a:r>
            <a:br/>
          </a:p>
        </p:txBody>
      </p:sp>
      <p:sp>
        <p:nvSpPr>
          <p:cNvPr id="378" name="Google Shape;324;p31"/>
          <p:cNvSpPr txBox="1"/>
          <p:nvPr>
            <p:ph type="body" sz="quarter" idx="4294967295"/>
          </p:nvPr>
        </p:nvSpPr>
        <p:spPr>
          <a:xfrm>
            <a:off x="5221032" y="5034486"/>
            <a:ext cx="6555300" cy="5229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Андрей</a:t>
            </a:r>
          </a:p>
        </p:txBody>
      </p:sp>
      <p:sp>
        <p:nvSpPr>
          <p:cNvPr id="379" name="Google Shape;325;p31"/>
          <p:cNvSpPr txBox="1"/>
          <p:nvPr/>
        </p:nvSpPr>
        <p:spPr>
          <a:xfrm>
            <a:off x="5266757" y="5590125"/>
            <a:ext cx="6463851" cy="30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 lvl="1" defTabSz="713231">
              <a:defRPr sz="148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Data Engineer</a:t>
            </a:r>
          </a:p>
        </p:txBody>
      </p:sp>
      <p:sp>
        <p:nvSpPr>
          <p:cNvPr id="380" name="Google Shape;326;p31"/>
          <p:cNvSpPr txBox="1"/>
          <p:nvPr/>
        </p:nvSpPr>
        <p:spPr>
          <a:xfrm>
            <a:off x="5266757" y="5935295"/>
            <a:ext cx="6463851" cy="308401"/>
          </a:xfrm>
          <a:prstGeom prst="rect">
            <a:avLst/>
          </a:prstGeom>
          <a:ln w="12700">
            <a:miter lim="400000"/>
          </a:ln>
        </p:spPr>
        <p:txBody>
          <a:bodyPr lIns="45699" tIns="45699" rIns="45699" bIns="45699">
            <a:normAutofit fontScale="100000" lnSpcReduction="0"/>
          </a:bodyPr>
          <a:lstStyle/>
          <a:p>
            <a:pPr>
              <a:def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381" name="Google Shape;327;p31"/>
          <p:cNvSpPr txBox="1"/>
          <p:nvPr/>
        </p:nvSpPr>
        <p:spPr>
          <a:xfrm>
            <a:off x="5266757" y="6269802"/>
            <a:ext cx="6463851" cy="30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 defTabSz="457200">
              <a:defRPr sz="1200" u="sng">
                <a:solidFill>
                  <a:schemeClr val="accent4">
                    <a:lumOff val="25000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https://github.com/achicha</a:t>
            </a:r>
            <a:r>
              <a:t>  https://www.linkedin.com/in/aevstafyev/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175;p22" descr="Google Shape;175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Google Shape;176;p22"/>
          <p:cNvSpPr/>
          <p:nvPr/>
        </p:nvSpPr>
        <p:spPr>
          <a:xfrm>
            <a:off x="0" y="0"/>
            <a:ext cx="12192000" cy="1859279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0" name="Google Shape;177;p22"/>
          <p:cNvSpPr/>
          <p:nvPr/>
        </p:nvSpPr>
        <p:spPr>
          <a:xfrm>
            <a:off x="-2" y="4643120"/>
            <a:ext cx="12192001" cy="2230217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1" name="Google Shape;178;p22"/>
          <p:cNvSpPr txBox="1"/>
          <p:nvPr/>
        </p:nvSpPr>
        <p:spPr>
          <a:xfrm>
            <a:off x="77284" y="2331501"/>
            <a:ext cx="12037432" cy="79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474" tIns="22474" rIns="22474" bIns="22474" anchor="ctr">
            <a:spAutoFit/>
          </a:bodyPr>
          <a:lstStyle>
            <a:lvl1pPr algn="ctr">
              <a:defRPr b="1" sz="4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Меня хорошо видно &amp;&amp; слышно?</a:t>
            </a:r>
          </a:p>
        </p:txBody>
      </p:sp>
      <p:sp>
        <p:nvSpPr>
          <p:cNvPr id="282" name="Google Shape;179;p22"/>
          <p:cNvSpPr txBox="1"/>
          <p:nvPr/>
        </p:nvSpPr>
        <p:spPr>
          <a:xfrm>
            <a:off x="-1" y="3348628"/>
            <a:ext cx="1213744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Ставьте	       , если все хорошо</a:t>
            </a:r>
          </a:p>
          <a:p>
            <a:pPr algn="ctr">
              <a:def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Напишите в чат, если есть проблемы</a:t>
            </a:r>
          </a:p>
        </p:txBody>
      </p:sp>
      <p:grpSp>
        <p:nvGrpSpPr>
          <p:cNvPr id="285" name="Google Shape;180;p22"/>
          <p:cNvGrpSpPr/>
          <p:nvPr/>
        </p:nvGrpSpPr>
        <p:grpSpPr>
          <a:xfrm>
            <a:off x="5408874" y="3376700"/>
            <a:ext cx="324901" cy="280801"/>
            <a:chOff x="0" y="0"/>
            <a:chExt cx="324900" cy="280800"/>
          </a:xfrm>
        </p:grpSpPr>
        <p:sp>
          <p:nvSpPr>
            <p:cNvPr id="283" name="Rounded Rectangle"/>
            <p:cNvSpPr/>
            <p:nvPr/>
          </p:nvSpPr>
          <p:spPr>
            <a:xfrm>
              <a:off x="0" y="0"/>
              <a:ext cx="324901" cy="280801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284" name="+"/>
            <p:cNvSpPr txBox="1"/>
            <p:nvPr/>
          </p:nvSpPr>
          <p:spPr>
            <a:xfrm>
              <a:off x="13708" y="699"/>
              <a:ext cx="297484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+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185;p23"/>
          <p:cNvSpPr txBox="1"/>
          <p:nvPr>
            <p:ph type="body" sz="quarter" idx="1"/>
          </p:nvPr>
        </p:nvSpPr>
        <p:spPr>
          <a:xfrm>
            <a:off x="-1" y="2941318"/>
            <a:ext cx="12191281" cy="636427"/>
          </a:xfrm>
          <a:prstGeom prst="rect">
            <a:avLst/>
          </a:prstGeom>
        </p:spPr>
        <p:txBody>
          <a:bodyPr/>
          <a:lstStyle/>
          <a:p>
            <a:pPr marL="0" defTabSz="365760">
              <a:defRPr b="1" sz="1440">
                <a:latin typeface="Roboto"/>
                <a:ea typeface="Roboto"/>
                <a:cs typeface="Roboto"/>
                <a:sym typeface="Roboto"/>
              </a:defRPr>
            </a:pPr>
            <a:r>
              <a:t>Защита проекта</a:t>
            </a:r>
          </a:p>
          <a:p>
            <a:pPr marL="0" defTabSz="365760">
              <a:defRPr b="1" sz="1440">
                <a:latin typeface="Roboto"/>
                <a:ea typeface="Roboto"/>
                <a:cs typeface="Roboto"/>
                <a:sym typeface="Roboto"/>
              </a:defRPr>
            </a:pPr>
            <a:r>
              <a:t>Тема: Анализ сезонных факторов, влияющих на рынок аренды велосипедов</a:t>
            </a:r>
          </a:p>
        </p:txBody>
      </p:sp>
      <p:pic>
        <p:nvPicPr>
          <p:cNvPr id="288" name="Google Shape;186;p23" descr="Google Shape;186;p23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</p:spPr>
      </p:pic>
      <p:sp>
        <p:nvSpPr>
          <p:cNvPr id="289" name="Google Shape;187;p23"/>
          <p:cNvSpPr txBox="1"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832104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2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Андрей</a:t>
            </a:r>
          </a:p>
        </p:txBody>
      </p:sp>
      <p:sp>
        <p:nvSpPr>
          <p:cNvPr id="290" name="Google Shape;188;p23"/>
          <p:cNvSpPr txBox="1"/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85039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48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Data Engineer</a:t>
            </a:r>
          </a:p>
        </p:txBody>
      </p:sp>
      <p:sp>
        <p:nvSpPr>
          <p:cNvPr id="291" name="Google Shape;189;p23"/>
          <p:cNvSpPr txBox="1"/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92" name="Google Shape;190;p23"/>
          <p:cNvSpPr txBox="1"/>
          <p:nvPr>
            <p:ph type="body" idx="17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Google Shape;196;p24"/>
          <p:cNvSpPr txBox="1"/>
          <p:nvPr/>
        </p:nvSpPr>
        <p:spPr>
          <a:xfrm>
            <a:off x="719665" y="325935"/>
            <a:ext cx="107526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План защиты</a:t>
            </a:r>
          </a:p>
        </p:txBody>
      </p:sp>
      <p:grpSp>
        <p:nvGrpSpPr>
          <p:cNvPr id="307" name="Google Shape;198;p24"/>
          <p:cNvGrpSpPr/>
          <p:nvPr/>
        </p:nvGrpSpPr>
        <p:grpSpPr>
          <a:xfrm>
            <a:off x="2665823" y="1665223"/>
            <a:ext cx="6944272" cy="2940251"/>
            <a:chOff x="0" y="0"/>
            <a:chExt cx="6944270" cy="2940250"/>
          </a:xfrm>
        </p:grpSpPr>
        <p:sp>
          <p:nvSpPr>
            <p:cNvPr id="296" name="Google Shape;199;p24"/>
            <p:cNvSpPr/>
            <p:nvPr/>
          </p:nvSpPr>
          <p:spPr>
            <a:xfrm>
              <a:off x="0" y="97181"/>
              <a:ext cx="6944271" cy="504071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297" name="Google Shape;200;p24"/>
            <p:cNvSpPr txBox="1"/>
            <p:nvPr/>
          </p:nvSpPr>
          <p:spPr>
            <a:xfrm>
              <a:off x="26639" y="-1"/>
              <a:ext cx="6890792" cy="698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3350" tIns="133350" rIns="133350" bIns="133350" numCol="1" anchor="ctr">
              <a:spAutoFit/>
            </a:bodyPr>
            <a:lstStyle>
              <a:lvl1pPr algn="ctr">
                <a:defRPr b="1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Цели проекта</a:t>
              </a:r>
            </a:p>
          </p:txBody>
        </p:sp>
        <p:sp>
          <p:nvSpPr>
            <p:cNvPr id="298" name="Google Shape;201;p24"/>
            <p:cNvSpPr/>
            <p:nvPr/>
          </p:nvSpPr>
          <p:spPr>
            <a:xfrm rot="5400000">
              <a:off x="3377563" y="522590"/>
              <a:ext cx="188982" cy="40936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299" name="Google Shape;203;p24"/>
            <p:cNvSpPr/>
            <p:nvPr/>
          </p:nvSpPr>
          <p:spPr>
            <a:xfrm>
              <a:off x="0" y="853322"/>
              <a:ext cx="6944271" cy="504071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00" name="Google Shape;204;p24"/>
            <p:cNvSpPr txBox="1"/>
            <p:nvPr/>
          </p:nvSpPr>
          <p:spPr>
            <a:xfrm>
              <a:off x="26639" y="782816"/>
              <a:ext cx="6890792" cy="645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5" tIns="106675" rIns="106675" bIns="106675" numCol="1" anchor="ctr">
              <a:spAutoFit/>
            </a:bodyPr>
            <a:lstStyle>
              <a:lvl1pPr algn="ctr">
                <a:lnSpc>
                  <a:spcPct val="90000"/>
                </a:lnSpc>
                <a:defRPr b="1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Что планировалось</a:t>
              </a:r>
            </a:p>
          </p:txBody>
        </p:sp>
        <p:sp>
          <p:nvSpPr>
            <p:cNvPr id="301" name="Google Shape;205;p24"/>
            <p:cNvSpPr/>
            <p:nvPr/>
          </p:nvSpPr>
          <p:spPr>
            <a:xfrm rot="5400000">
              <a:off x="3377563" y="1278732"/>
              <a:ext cx="188982" cy="40936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02" name="Google Shape;207;p24"/>
            <p:cNvSpPr/>
            <p:nvPr/>
          </p:nvSpPr>
          <p:spPr>
            <a:xfrm>
              <a:off x="34795" y="1609464"/>
              <a:ext cx="6874586" cy="504071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03" name="Google Shape;208;p24"/>
            <p:cNvSpPr txBox="1"/>
            <p:nvPr/>
          </p:nvSpPr>
          <p:spPr>
            <a:xfrm>
              <a:off x="61434" y="1538958"/>
              <a:ext cx="6821430" cy="645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5" tIns="106675" rIns="106675" bIns="106675" numCol="1" anchor="ctr">
              <a:spAutoFit/>
            </a:bodyPr>
            <a:lstStyle>
              <a:lvl1pPr algn="ctr">
                <a:lnSpc>
                  <a:spcPct val="90000"/>
                </a:lnSpc>
                <a:defRPr b="1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Используемые технологии</a:t>
              </a:r>
            </a:p>
          </p:txBody>
        </p:sp>
        <p:sp>
          <p:nvSpPr>
            <p:cNvPr id="304" name="Google Shape;209;p24"/>
            <p:cNvSpPr/>
            <p:nvPr/>
          </p:nvSpPr>
          <p:spPr>
            <a:xfrm rot="5400000">
              <a:off x="3377563" y="2034874"/>
              <a:ext cx="188982" cy="40936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05" name="Google Shape;211;p24"/>
            <p:cNvSpPr/>
            <p:nvPr/>
          </p:nvSpPr>
          <p:spPr>
            <a:xfrm>
              <a:off x="27666" y="2365606"/>
              <a:ext cx="6888848" cy="504071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06" name="Google Shape;212;p24"/>
            <p:cNvSpPr txBox="1"/>
            <p:nvPr/>
          </p:nvSpPr>
          <p:spPr>
            <a:xfrm>
              <a:off x="54306" y="2295100"/>
              <a:ext cx="6835691" cy="645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5" tIns="106675" rIns="106675" bIns="106675" numCol="1" anchor="ctr">
              <a:spAutoFit/>
            </a:bodyPr>
            <a:lstStyle>
              <a:lvl1pPr algn="ctr">
                <a:lnSpc>
                  <a:spcPct val="90000"/>
                </a:lnSpc>
                <a:defRPr b="1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Что получилось</a:t>
              </a:r>
            </a:p>
          </p:txBody>
        </p:sp>
      </p:grpSp>
      <p:grpSp>
        <p:nvGrpSpPr>
          <p:cNvPr id="314" name="Google Shape;213;p24"/>
          <p:cNvGrpSpPr/>
          <p:nvPr/>
        </p:nvGrpSpPr>
        <p:grpSpPr>
          <a:xfrm>
            <a:off x="2730377" y="4600409"/>
            <a:ext cx="6944272" cy="1568902"/>
            <a:chOff x="0" y="0"/>
            <a:chExt cx="6944270" cy="1568900"/>
          </a:xfrm>
        </p:grpSpPr>
        <p:sp>
          <p:nvSpPr>
            <p:cNvPr id="308" name="Google Shape;214;p24"/>
            <p:cNvSpPr/>
            <p:nvPr/>
          </p:nvSpPr>
          <p:spPr>
            <a:xfrm>
              <a:off x="0" y="238115"/>
              <a:ext cx="6944271" cy="504071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09" name="Google Shape;215;p24"/>
            <p:cNvSpPr txBox="1"/>
            <p:nvPr/>
          </p:nvSpPr>
          <p:spPr>
            <a:xfrm>
              <a:off x="26639" y="140934"/>
              <a:ext cx="6890792" cy="698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3350" tIns="133350" rIns="133350" bIns="133350" numCol="1" anchor="ctr">
              <a:spAutoFit/>
            </a:bodyPr>
            <a:lstStyle>
              <a:lvl1pPr algn="ctr">
                <a:lnSpc>
                  <a:spcPct val="90000"/>
                </a:lnSpc>
                <a:defRPr b="1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Схемы/архитектура</a:t>
              </a:r>
            </a:p>
          </p:txBody>
        </p:sp>
        <p:sp>
          <p:nvSpPr>
            <p:cNvPr id="310" name="Google Shape;216;p24"/>
            <p:cNvSpPr/>
            <p:nvPr/>
          </p:nvSpPr>
          <p:spPr>
            <a:xfrm rot="5400000">
              <a:off x="3377563" y="663524"/>
              <a:ext cx="188982" cy="40936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11" name="Google Shape;218;p24"/>
            <p:cNvSpPr/>
            <p:nvPr/>
          </p:nvSpPr>
          <p:spPr>
            <a:xfrm>
              <a:off x="0" y="994257"/>
              <a:ext cx="6944271" cy="50407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12" name="Google Shape;219;p24"/>
            <p:cNvSpPr txBox="1"/>
            <p:nvPr/>
          </p:nvSpPr>
          <p:spPr>
            <a:xfrm>
              <a:off x="26639" y="923750"/>
              <a:ext cx="6890792" cy="645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5" tIns="106675" rIns="106675" bIns="106675" numCol="1" anchor="ctr">
              <a:spAutoFit/>
            </a:bodyPr>
            <a:lstStyle>
              <a:lvl1pPr algn="ctr">
                <a:lnSpc>
                  <a:spcPct val="90000"/>
                </a:lnSpc>
                <a:defRPr b="1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Выводы</a:t>
              </a:r>
            </a:p>
          </p:txBody>
        </p:sp>
        <p:sp>
          <p:nvSpPr>
            <p:cNvPr id="313" name="Google Shape;220;p24"/>
            <p:cNvSpPr/>
            <p:nvPr/>
          </p:nvSpPr>
          <p:spPr>
            <a:xfrm rot="5400000">
              <a:off x="3377563" y="-110192"/>
              <a:ext cx="188982" cy="40936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226;p25" descr="Google Shape;226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Google Shape;227;p25"/>
          <p:cNvSpPr txBox="1"/>
          <p:nvPr/>
        </p:nvSpPr>
        <p:spPr>
          <a:xfrm>
            <a:off x="719666" y="256105"/>
            <a:ext cx="1075266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b="1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Цели проекта</a:t>
            </a:r>
          </a:p>
        </p:txBody>
      </p:sp>
      <p:sp>
        <p:nvSpPr>
          <p:cNvPr id="318" name="Google Shape;228;p25"/>
          <p:cNvSpPr/>
          <p:nvPr/>
        </p:nvSpPr>
        <p:spPr>
          <a:xfrm>
            <a:off x="2340804" y="1712169"/>
            <a:ext cx="7541967" cy="1325882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Понять, существует ли сезонность в прокате</a:t>
            </a:r>
          </a:p>
        </p:txBody>
      </p:sp>
      <p:sp>
        <p:nvSpPr>
          <p:cNvPr id="319" name="Google Shape;229;p25"/>
          <p:cNvSpPr txBox="1"/>
          <p:nvPr/>
        </p:nvSpPr>
        <p:spPr>
          <a:xfrm>
            <a:off x="2566876" y="1803610"/>
            <a:ext cx="79744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6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20" name="Google Shape;231;p25"/>
          <p:cNvSpPr/>
          <p:nvPr/>
        </p:nvSpPr>
        <p:spPr>
          <a:xfrm>
            <a:off x="2340804" y="3304914"/>
            <a:ext cx="7541967" cy="1325882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Использовать облачные технологии</a:t>
            </a:r>
          </a:p>
        </p:txBody>
      </p:sp>
      <p:sp>
        <p:nvSpPr>
          <p:cNvPr id="321" name="Google Shape;232;p25"/>
          <p:cNvSpPr txBox="1"/>
          <p:nvPr/>
        </p:nvSpPr>
        <p:spPr>
          <a:xfrm>
            <a:off x="2566876" y="3396354"/>
            <a:ext cx="79744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6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22" name="Google Shape;234;p25"/>
          <p:cNvSpPr/>
          <p:nvPr/>
        </p:nvSpPr>
        <p:spPr>
          <a:xfrm>
            <a:off x="2340804" y="5002105"/>
            <a:ext cx="7541967" cy="1325882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323" name="Google Shape;236;p25"/>
          <p:cNvSpPr txBox="1"/>
          <p:nvPr/>
        </p:nvSpPr>
        <p:spPr>
          <a:xfrm>
            <a:off x="2566876" y="5093545"/>
            <a:ext cx="79744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6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242;p26" descr="Google Shape;242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Google Shape;243;p26"/>
          <p:cNvSpPr txBox="1"/>
          <p:nvPr/>
        </p:nvSpPr>
        <p:spPr>
          <a:xfrm>
            <a:off x="719666" y="256105"/>
            <a:ext cx="1075266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b="1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Что планировалось</a:t>
            </a:r>
          </a:p>
        </p:txBody>
      </p:sp>
      <p:sp>
        <p:nvSpPr>
          <p:cNvPr id="327" name="Google Shape;244;p26"/>
          <p:cNvSpPr txBox="1"/>
          <p:nvPr/>
        </p:nvSpPr>
        <p:spPr>
          <a:xfrm>
            <a:off x="7553275" y="2431674"/>
            <a:ext cx="2366653" cy="10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Выделение фигурой/маркером инфы</a:t>
            </a:r>
          </a:p>
        </p:txBody>
      </p:sp>
      <p:sp>
        <p:nvSpPr>
          <p:cNvPr id="328" name="Google Shape;245;p26"/>
          <p:cNvSpPr txBox="1"/>
          <p:nvPr/>
        </p:nvSpPr>
        <p:spPr>
          <a:xfrm>
            <a:off x="3599989" y="4678557"/>
            <a:ext cx="2279237" cy="131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Одна мысль на слайде </a:t>
            </a:r>
          </a:p>
          <a:p>
            <a:pPr algn="ctr"/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без картинок</a:t>
            </a:r>
          </a:p>
        </p:txBody>
      </p:sp>
      <p:sp>
        <p:nvSpPr>
          <p:cNvPr id="329" name="Google Shape;246;p26"/>
          <p:cNvSpPr txBox="1"/>
          <p:nvPr/>
        </p:nvSpPr>
        <p:spPr>
          <a:xfrm>
            <a:off x="6281727" y="4678557"/>
            <a:ext cx="2279238" cy="131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Использование цифр для опроса</a:t>
            </a:r>
          </a:p>
          <a:p>
            <a:pPr algn="ctr"/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0-9</a:t>
            </a:r>
          </a:p>
        </p:txBody>
      </p:sp>
      <p:sp>
        <p:nvSpPr>
          <p:cNvPr id="330" name="Google Shape;247;p26"/>
          <p:cNvSpPr/>
          <p:nvPr/>
        </p:nvSpPr>
        <p:spPr>
          <a:xfrm>
            <a:off x="3117554" y="1516009"/>
            <a:ext cx="6016616" cy="84194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Создать ETL pipeline для обработки данных</a:t>
            </a:r>
          </a:p>
        </p:txBody>
      </p:sp>
      <p:sp>
        <p:nvSpPr>
          <p:cNvPr id="331" name="Google Shape;248;p26"/>
          <p:cNvSpPr txBox="1"/>
          <p:nvPr/>
        </p:nvSpPr>
        <p:spPr>
          <a:xfrm>
            <a:off x="3323961" y="1526455"/>
            <a:ext cx="79744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32" name="Google Shape;250;p26"/>
          <p:cNvSpPr/>
          <p:nvPr/>
        </p:nvSpPr>
        <p:spPr>
          <a:xfrm>
            <a:off x="3117554" y="2489361"/>
            <a:ext cx="6016616" cy="84194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Попробовать новый (для меня) BI tool</a:t>
            </a:r>
          </a:p>
        </p:txBody>
      </p:sp>
      <p:sp>
        <p:nvSpPr>
          <p:cNvPr id="333" name="Google Shape;251;p26"/>
          <p:cNvSpPr/>
          <p:nvPr/>
        </p:nvSpPr>
        <p:spPr>
          <a:xfrm>
            <a:off x="3117554" y="3462711"/>
            <a:ext cx="6016616" cy="84194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Уложиться в 4*2 часа :)</a:t>
            </a:r>
          </a:p>
        </p:txBody>
      </p:sp>
      <p:sp>
        <p:nvSpPr>
          <p:cNvPr id="334" name="Google Shape;252;p26"/>
          <p:cNvSpPr/>
          <p:nvPr/>
        </p:nvSpPr>
        <p:spPr>
          <a:xfrm>
            <a:off x="3117554" y="4436062"/>
            <a:ext cx="6016616" cy="84194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335" name="Google Shape;253;p26"/>
          <p:cNvSpPr/>
          <p:nvPr/>
        </p:nvSpPr>
        <p:spPr>
          <a:xfrm>
            <a:off x="3117554" y="5409412"/>
            <a:ext cx="6016616" cy="84194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336" name="Google Shape;254;p26"/>
          <p:cNvSpPr txBox="1"/>
          <p:nvPr/>
        </p:nvSpPr>
        <p:spPr>
          <a:xfrm>
            <a:off x="3323961" y="2502498"/>
            <a:ext cx="79744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37" name="Google Shape;256;p26"/>
          <p:cNvSpPr txBox="1"/>
          <p:nvPr/>
        </p:nvSpPr>
        <p:spPr>
          <a:xfrm>
            <a:off x="3323961" y="3458577"/>
            <a:ext cx="79744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38" name="Google Shape;258;p26"/>
          <p:cNvSpPr txBox="1"/>
          <p:nvPr/>
        </p:nvSpPr>
        <p:spPr>
          <a:xfrm>
            <a:off x="3323961" y="4438994"/>
            <a:ext cx="79744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39" name="Google Shape;260;p26"/>
          <p:cNvSpPr txBox="1"/>
          <p:nvPr/>
        </p:nvSpPr>
        <p:spPr>
          <a:xfrm>
            <a:off x="3323961" y="5399026"/>
            <a:ext cx="79744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5</a:t>
            </a:r>
          </a:p>
        </p:txBody>
      </p:sp>
      <p:pic>
        <p:nvPicPr>
          <p:cNvPr id="340" name="Google Shape;262;p26" descr="Google Shape;262;p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422216">
            <a:off x="10199929" y="4634198"/>
            <a:ext cx="1893601" cy="189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268;p27" descr="Google Shape;268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Google Shape;269;p27"/>
          <p:cNvSpPr txBox="1"/>
          <p:nvPr/>
        </p:nvSpPr>
        <p:spPr>
          <a:xfrm>
            <a:off x="719665" y="256085"/>
            <a:ext cx="1075260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b="1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Используемые технологии</a:t>
            </a:r>
          </a:p>
        </p:txBody>
      </p:sp>
      <p:sp>
        <p:nvSpPr>
          <p:cNvPr id="344" name="Google Shape;270;p27"/>
          <p:cNvSpPr txBox="1"/>
          <p:nvPr/>
        </p:nvSpPr>
        <p:spPr>
          <a:xfrm>
            <a:off x="7553275" y="2431674"/>
            <a:ext cx="2366751" cy="10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Выделение фигурой/маркером инфы</a:t>
            </a:r>
          </a:p>
        </p:txBody>
      </p:sp>
      <p:sp>
        <p:nvSpPr>
          <p:cNvPr id="345" name="Google Shape;271;p27"/>
          <p:cNvSpPr txBox="1"/>
          <p:nvPr/>
        </p:nvSpPr>
        <p:spPr>
          <a:xfrm>
            <a:off x="3599989" y="4678557"/>
            <a:ext cx="2279151" cy="131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Одна мысль на слайде </a:t>
            </a:r>
          </a:p>
          <a:p>
            <a:pPr algn="ctr"/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без картинок</a:t>
            </a:r>
          </a:p>
        </p:txBody>
      </p:sp>
      <p:sp>
        <p:nvSpPr>
          <p:cNvPr id="346" name="Google Shape;272;p27"/>
          <p:cNvSpPr txBox="1"/>
          <p:nvPr/>
        </p:nvSpPr>
        <p:spPr>
          <a:xfrm>
            <a:off x="6281727" y="4678557"/>
            <a:ext cx="2279151" cy="131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Использование цифр для опроса</a:t>
            </a:r>
          </a:p>
          <a:p>
            <a:pPr algn="ctr"/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0-9</a:t>
            </a:r>
          </a:p>
        </p:txBody>
      </p:sp>
      <p:sp>
        <p:nvSpPr>
          <p:cNvPr id="347" name="Google Shape;273;p27"/>
          <p:cNvSpPr/>
          <p:nvPr/>
        </p:nvSpPr>
        <p:spPr>
          <a:xfrm>
            <a:off x="3117553" y="1516009"/>
            <a:ext cx="6016502" cy="841801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Google Cloud </a:t>
            </a:r>
          </a:p>
        </p:txBody>
      </p:sp>
      <p:sp>
        <p:nvSpPr>
          <p:cNvPr id="348" name="Google Shape;274;p27"/>
          <p:cNvSpPr txBox="1"/>
          <p:nvPr/>
        </p:nvSpPr>
        <p:spPr>
          <a:xfrm>
            <a:off x="3323961" y="1526523"/>
            <a:ext cx="797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49" name="Google Shape;276;p27"/>
          <p:cNvSpPr/>
          <p:nvPr/>
        </p:nvSpPr>
        <p:spPr>
          <a:xfrm>
            <a:off x="3117553" y="2489361"/>
            <a:ext cx="6016502" cy="841801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Composer (managed Airflow)</a:t>
            </a:r>
          </a:p>
        </p:txBody>
      </p:sp>
      <p:sp>
        <p:nvSpPr>
          <p:cNvPr id="350" name="Google Shape;277;p27"/>
          <p:cNvSpPr/>
          <p:nvPr/>
        </p:nvSpPr>
        <p:spPr>
          <a:xfrm>
            <a:off x="3117553" y="3462711"/>
            <a:ext cx="6016502" cy="841801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BigQuery </a:t>
            </a:r>
          </a:p>
        </p:txBody>
      </p:sp>
      <p:sp>
        <p:nvSpPr>
          <p:cNvPr id="351" name="Google Shape;278;p27"/>
          <p:cNvSpPr/>
          <p:nvPr/>
        </p:nvSpPr>
        <p:spPr>
          <a:xfrm>
            <a:off x="3117553" y="4436062"/>
            <a:ext cx="6016502" cy="841801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Data Studio (BI)</a:t>
            </a:r>
          </a:p>
        </p:txBody>
      </p:sp>
      <p:sp>
        <p:nvSpPr>
          <p:cNvPr id="352" name="Google Shape;279;p27"/>
          <p:cNvSpPr/>
          <p:nvPr/>
        </p:nvSpPr>
        <p:spPr>
          <a:xfrm>
            <a:off x="3117553" y="5409412"/>
            <a:ext cx="6016502" cy="841801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 lim="400000"/>
          </a:ln>
          <a:effectLst>
            <a:outerShdw sx="100000" sy="100000" kx="0" ky="0" algn="b" rotWithShape="0" blurRad="190500" dist="38100" dir="2700000">
              <a:srgbClr val="000000">
                <a:alpha val="94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Python</a:t>
            </a:r>
          </a:p>
        </p:txBody>
      </p:sp>
      <p:sp>
        <p:nvSpPr>
          <p:cNvPr id="353" name="Google Shape;280;p27"/>
          <p:cNvSpPr txBox="1"/>
          <p:nvPr/>
        </p:nvSpPr>
        <p:spPr>
          <a:xfrm>
            <a:off x="3323961" y="2502567"/>
            <a:ext cx="797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54" name="Google Shape;282;p27"/>
          <p:cNvSpPr txBox="1"/>
          <p:nvPr/>
        </p:nvSpPr>
        <p:spPr>
          <a:xfrm>
            <a:off x="3323961" y="3458645"/>
            <a:ext cx="797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55" name="Google Shape;284;p27"/>
          <p:cNvSpPr txBox="1"/>
          <p:nvPr/>
        </p:nvSpPr>
        <p:spPr>
          <a:xfrm>
            <a:off x="3323961" y="4439063"/>
            <a:ext cx="797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56" name="Google Shape;286;p27"/>
          <p:cNvSpPr txBox="1"/>
          <p:nvPr/>
        </p:nvSpPr>
        <p:spPr>
          <a:xfrm>
            <a:off x="3323961" y="5399094"/>
            <a:ext cx="797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000">
                <a:solidFill>
                  <a:srgbClr val="40CDD0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5</a:t>
            </a:r>
          </a:p>
        </p:txBody>
      </p:sp>
      <p:pic>
        <p:nvPicPr>
          <p:cNvPr id="357" name="Google Shape;288;p27" descr="Google Shape;288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422216">
            <a:off x="10199929" y="4634198"/>
            <a:ext cx="1893601" cy="189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294;p28" descr="Google Shape;294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Google Shape;295;p28"/>
          <p:cNvSpPr txBox="1"/>
          <p:nvPr/>
        </p:nvSpPr>
        <p:spPr>
          <a:xfrm>
            <a:off x="719665" y="256085"/>
            <a:ext cx="1075260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b="1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Что получилось</a:t>
            </a:r>
          </a:p>
        </p:txBody>
      </p:sp>
      <p:sp>
        <p:nvSpPr>
          <p:cNvPr id="361" name="Google Shape;296;p28"/>
          <p:cNvSpPr txBox="1"/>
          <p:nvPr/>
        </p:nvSpPr>
        <p:spPr>
          <a:xfrm>
            <a:off x="719675" y="1517650"/>
            <a:ext cx="10326300" cy="4310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30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Скрины основных экранов приложения и действий</a:t>
            </a:r>
          </a:p>
          <a:p>
            <a:pPr/>
            <a:endParaRPr sz="300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defRPr i="1" sz="18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или</a:t>
            </a:r>
          </a:p>
          <a:p>
            <a:pPr/>
            <a:endParaRPr sz="300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defRPr sz="30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Демонстрация приложения и исходных кодов</a:t>
            </a:r>
          </a:p>
          <a:p>
            <a:pPr/>
            <a:endParaRPr sz="300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defRPr i="1" sz="18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или</a:t>
            </a:r>
            <a:endParaRPr sz="3000"/>
          </a:p>
          <a:p>
            <a:pPr/>
            <a:endParaRPr sz="3000">
              <a:solidFill>
                <a:srgbClr val="1D1C1D"/>
              </a:solidFill>
            </a:endParaRPr>
          </a:p>
          <a:p>
            <a:pPr>
              <a:defRPr sz="3000">
                <a:solidFill>
                  <a:srgbClr val="1D1C1D"/>
                </a:solidFill>
              </a:defRPr>
            </a:pPr>
            <a:r>
              <a:t>Ссылка на репозиторий с исходными кодами или просто удачные кусочки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01;p29" descr="Google Shape;301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Google Shape;302;p29"/>
          <p:cNvSpPr txBox="1"/>
          <p:nvPr/>
        </p:nvSpPr>
        <p:spPr>
          <a:xfrm>
            <a:off x="719665" y="256085"/>
            <a:ext cx="1075260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b="1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Схемы (архитектура, БД)</a:t>
            </a:r>
          </a:p>
        </p:txBody>
      </p:sp>
      <p:pic>
        <p:nvPicPr>
          <p:cNvPr id="365" name="Screenshot 2020-07-01 at 17.22.09.png" descr="Screenshot 2020-07-01 at 17.22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501" y="1503667"/>
            <a:ext cx="10113337" cy="4660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пециальное оформление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Специальное оформление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Специальное оформление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пециальное оформление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Специальное оформление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Специальное оформление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